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295" r:id="rId10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7500095" y="9626733"/>
            <a:ext cx="516057" cy="497007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31800" marR="0" indent="-4064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1pPr>
      <a:lvl2pPr marL="431800" marR="0" indent="762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2pPr>
      <a:lvl3pPr marL="431800" marR="0" indent="5588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3pPr>
      <a:lvl4pPr marL="431800" marR="0" indent="10414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4pPr>
      <a:lvl5pPr marL="431800" marR="0" indent="14986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5pPr>
      <a:lvl6pPr marL="431800" marR="0" indent="19558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6pPr>
      <a:lvl7pPr marL="431800" marR="0" indent="24130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7pPr>
      <a:lvl8pPr marL="431800" marR="0" indent="28702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8pPr>
      <a:lvl9pPr marL="431800" marR="0" indent="332740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888888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zizzang.dothome.co.kr/homeground/index.htm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zizzang.dothome.co.kr/homeground/allview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zizzang.dothome.co.kr/homeground/detailView.htm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zizzang.dothome.co.kr/homeground/login.htm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zizzang.dothome.co.kr/homeground/cart.html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zizzang.dothome.co.kr/homeground/order.htm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84;p13" descr="Google Shape;84;p13"/>
          <p:cNvPicPr>
            <a:picLocks noChangeAspect="1"/>
          </p:cNvPicPr>
          <p:nvPr/>
        </p:nvPicPr>
        <p:blipFill>
          <a:blip r:embed="rId2">
            <a:extLst/>
          </a:blip>
          <a:srcRect r="20752"/>
          <a:stretch>
            <a:fillRect/>
          </a:stretch>
        </p:blipFill>
        <p:spPr>
          <a:xfrm>
            <a:off x="10044062" y="1206618"/>
            <a:ext cx="8243938" cy="624164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Google Shape;85;p13"/>
          <p:cNvSpPr txBox="1"/>
          <p:nvPr/>
        </p:nvSpPr>
        <p:spPr>
          <a:xfrm>
            <a:off x="1234763" y="2749038"/>
            <a:ext cx="8448650" cy="205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6500"/>
            </a:pPr>
            <a:r>
              <a:t>“UX설계 보고서</a:t>
            </a:r>
          </a:p>
          <a:p>
            <a:pPr>
              <a:defRPr sz="4800"/>
            </a:pPr>
            <a:r>
              <a:t>(가구 쇼핑몰 웹사이트 제작)</a:t>
            </a:r>
            <a:r>
              <a:rPr sz="6500"/>
              <a:t>”</a:t>
            </a:r>
          </a:p>
        </p:txBody>
      </p:sp>
      <p:sp>
        <p:nvSpPr>
          <p:cNvPr id="24" name="Google Shape;86;p13"/>
          <p:cNvSpPr txBox="1"/>
          <p:nvPr/>
        </p:nvSpPr>
        <p:spPr>
          <a:xfrm>
            <a:off x="1207610" y="5801540"/>
            <a:ext cx="3547252" cy="823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4800"/>
            </a:lvl1pPr>
          </a:lstStyle>
          <a:p>
            <a:r>
              <a:t>10조 김지현</a:t>
            </a:r>
          </a:p>
        </p:txBody>
      </p:sp>
      <p:pic>
        <p:nvPicPr>
          <p:cNvPr id="25" name="Google Shape;87;p13" descr="Google Shape;87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314285" y="6722582"/>
            <a:ext cx="3342858" cy="36572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Google Shape;88;p13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373;p31" descr="Google Shape;373;p31"/>
          <p:cNvPicPr>
            <a:picLocks noChangeAspect="1"/>
          </p:cNvPicPr>
          <p:nvPr/>
        </p:nvPicPr>
        <p:blipFill>
          <a:blip r:embed="rId2">
            <a:extLst/>
          </a:blip>
          <a:srcRect r="20752"/>
          <a:stretch>
            <a:fillRect/>
          </a:stretch>
        </p:blipFill>
        <p:spPr>
          <a:xfrm>
            <a:off x="10044062" y="1206618"/>
            <a:ext cx="8243938" cy="6241649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Google Shape;374;p31"/>
          <p:cNvSpPr txBox="1"/>
          <p:nvPr/>
        </p:nvSpPr>
        <p:spPr>
          <a:xfrm>
            <a:off x="2293736" y="4085580"/>
            <a:ext cx="5442187" cy="1092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defRPr sz="6500"/>
            </a:lvl1pPr>
          </a:lstStyle>
          <a:p>
            <a:r>
              <a:rPr dirty="0" smtClean="0"/>
              <a:t>“</a:t>
            </a:r>
            <a:r>
              <a:rPr lang="ko-KR" altLang="en-US" dirty="0" smtClean="0"/>
              <a:t>사이트 구현</a:t>
            </a:r>
            <a:r>
              <a:rPr dirty="0" smtClean="0"/>
              <a:t>”</a:t>
            </a:r>
            <a:endParaRPr dirty="0"/>
          </a:p>
        </p:txBody>
      </p:sp>
      <p:pic>
        <p:nvPicPr>
          <p:cNvPr id="259" name="Google Shape;375;p31" descr="Google Shape;375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204364" y="5193301"/>
            <a:ext cx="5620933" cy="933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Google Shape;377;p31"/>
          <p:cNvSpPr txBox="1">
            <a:spLocks noGrp="1"/>
          </p:cNvSpPr>
          <p:nvPr>
            <p:ph type="sldNum" sz="quarter" idx="2"/>
          </p:nvPr>
        </p:nvSpPr>
        <p:spPr>
          <a:xfrm>
            <a:off x="17500095" y="9626733"/>
            <a:ext cx="516057" cy="4970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471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7" y="2558636"/>
            <a:ext cx="6095074" cy="2486467"/>
          </a:xfrm>
          <a:prstGeom prst="rect">
            <a:avLst/>
          </a:prstGeom>
        </p:spPr>
      </p:pic>
      <p:sp>
        <p:nvSpPr>
          <p:cNvPr id="64" name="Google Shape;366;p30"/>
          <p:cNvSpPr txBox="1"/>
          <p:nvPr/>
        </p:nvSpPr>
        <p:spPr>
          <a:xfrm>
            <a:off x="7027267" y="911150"/>
            <a:ext cx="4233465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rPr lang="ko-KR" altLang="en-US" dirty="0" smtClean="0"/>
              <a:t>사이트 구현</a:t>
            </a:r>
            <a:endParaRPr dirty="0"/>
          </a:p>
        </p:txBody>
      </p:sp>
      <p:sp>
        <p:nvSpPr>
          <p:cNvPr id="65" name="Google Shape;367;p30"/>
          <p:cNvSpPr txBox="1"/>
          <p:nvPr/>
        </p:nvSpPr>
        <p:spPr>
          <a:xfrm>
            <a:off x="6889517" y="1491713"/>
            <a:ext cx="4508965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/>
            </a:pPr>
            <a:r>
              <a:rPr lang="ko-KR" altLang="en-US" dirty="0" smtClean="0"/>
              <a:t>메인 </a:t>
            </a:r>
            <a:r>
              <a:rPr lang="ko-KR" altLang="en-US" dirty="0" smtClean="0"/>
              <a:t>화면</a:t>
            </a:r>
            <a:endParaRPr dirty="0"/>
          </a:p>
        </p:txBody>
      </p:sp>
      <p:sp>
        <p:nvSpPr>
          <p:cNvPr id="68" name="Google Shape;368;p30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6" y="5769258"/>
            <a:ext cx="6095074" cy="2486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870" y="2558637"/>
            <a:ext cx="2933136" cy="5476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t="4286"/>
          <a:stretch/>
        </p:blipFill>
        <p:spPr>
          <a:xfrm>
            <a:off x="1482634" y="1894434"/>
            <a:ext cx="5793377" cy="7749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94469" y="9102006"/>
            <a:ext cx="625710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000" dirty="0">
                <a:hlinkClick r:id="rId6"/>
              </a:rPr>
              <a:t>http://zizzang.dothome.co.kr/homeground/index.html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62729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7" y="2936356"/>
            <a:ext cx="6095074" cy="1731027"/>
          </a:xfrm>
          <a:prstGeom prst="rect">
            <a:avLst/>
          </a:prstGeom>
        </p:spPr>
      </p:pic>
      <p:sp>
        <p:nvSpPr>
          <p:cNvPr id="64" name="Google Shape;366;p30"/>
          <p:cNvSpPr txBox="1"/>
          <p:nvPr/>
        </p:nvSpPr>
        <p:spPr>
          <a:xfrm>
            <a:off x="7027267" y="911150"/>
            <a:ext cx="4233465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rPr lang="ko-KR" altLang="en-US" dirty="0" smtClean="0"/>
              <a:t>사이트 구현</a:t>
            </a:r>
            <a:endParaRPr dirty="0"/>
          </a:p>
        </p:txBody>
      </p:sp>
      <p:sp>
        <p:nvSpPr>
          <p:cNvPr id="65" name="Google Shape;367;p30"/>
          <p:cNvSpPr txBox="1"/>
          <p:nvPr/>
        </p:nvSpPr>
        <p:spPr>
          <a:xfrm>
            <a:off x="6889517" y="1491713"/>
            <a:ext cx="4508965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/>
            </a:pPr>
            <a:r>
              <a:rPr lang="ko-KR" altLang="en-US" dirty="0" smtClean="0"/>
              <a:t>카테고리 전체</a:t>
            </a:r>
            <a:endParaRPr dirty="0"/>
          </a:p>
        </p:txBody>
      </p:sp>
      <p:sp>
        <p:nvSpPr>
          <p:cNvPr id="68" name="Google Shape;368;p30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6" y="5915704"/>
            <a:ext cx="6095074" cy="2193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296" y="2558637"/>
            <a:ext cx="2776284" cy="5476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 t="4042"/>
          <a:stretch/>
        </p:blipFill>
        <p:spPr>
          <a:xfrm>
            <a:off x="1553818" y="1894434"/>
            <a:ext cx="5511334" cy="7749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94469" y="9102006"/>
            <a:ext cx="625710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000" dirty="0">
                <a:hlinkClick r:id="rId6"/>
              </a:rPr>
              <a:t>http://zizzang.dothome.co.kr/homeground/allview.html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8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8" y="2936356"/>
            <a:ext cx="6095071" cy="1731027"/>
          </a:xfrm>
          <a:prstGeom prst="rect">
            <a:avLst/>
          </a:prstGeom>
        </p:spPr>
      </p:pic>
      <p:sp>
        <p:nvSpPr>
          <p:cNvPr id="64" name="Google Shape;366;p30"/>
          <p:cNvSpPr txBox="1"/>
          <p:nvPr/>
        </p:nvSpPr>
        <p:spPr>
          <a:xfrm>
            <a:off x="7027267" y="911150"/>
            <a:ext cx="4233465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rPr lang="ko-KR" altLang="en-US" dirty="0" smtClean="0"/>
              <a:t>사이트 구현</a:t>
            </a:r>
            <a:endParaRPr dirty="0"/>
          </a:p>
        </p:txBody>
      </p:sp>
      <p:sp>
        <p:nvSpPr>
          <p:cNvPr id="65" name="Google Shape;367;p30"/>
          <p:cNvSpPr txBox="1"/>
          <p:nvPr/>
        </p:nvSpPr>
        <p:spPr>
          <a:xfrm>
            <a:off x="6889517" y="1491713"/>
            <a:ext cx="4508965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/>
            </a:pPr>
            <a:r>
              <a:rPr lang="ko-KR" altLang="en-US" dirty="0" smtClean="0"/>
              <a:t>세부 카테고리</a:t>
            </a:r>
            <a:endParaRPr dirty="0"/>
          </a:p>
        </p:txBody>
      </p:sp>
      <p:sp>
        <p:nvSpPr>
          <p:cNvPr id="68" name="Google Shape;368;p30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7" y="5915704"/>
            <a:ext cx="6095071" cy="2193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296" y="2558637"/>
            <a:ext cx="2776284" cy="54767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" t="3835"/>
          <a:stretch/>
        </p:blipFill>
        <p:spPr>
          <a:xfrm>
            <a:off x="1567543" y="1828218"/>
            <a:ext cx="5306283" cy="78158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94469" y="9102006"/>
            <a:ext cx="671430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000" dirty="0">
                <a:hlinkClick r:id="rId6"/>
              </a:rPr>
              <a:t>http://zizzang.dothome.co.kr/homeground/detailView.html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4567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8" y="2936356"/>
            <a:ext cx="6095071" cy="1731027"/>
          </a:xfrm>
          <a:prstGeom prst="rect">
            <a:avLst/>
          </a:prstGeom>
        </p:spPr>
      </p:pic>
      <p:sp>
        <p:nvSpPr>
          <p:cNvPr id="64" name="Google Shape;366;p30"/>
          <p:cNvSpPr txBox="1"/>
          <p:nvPr/>
        </p:nvSpPr>
        <p:spPr>
          <a:xfrm>
            <a:off x="7027267" y="911150"/>
            <a:ext cx="4233465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rPr lang="ko-KR" altLang="en-US" dirty="0" smtClean="0"/>
              <a:t>사이트 구현</a:t>
            </a:r>
            <a:endParaRPr dirty="0"/>
          </a:p>
        </p:txBody>
      </p:sp>
      <p:sp>
        <p:nvSpPr>
          <p:cNvPr id="65" name="Google Shape;367;p30"/>
          <p:cNvSpPr txBox="1"/>
          <p:nvPr/>
        </p:nvSpPr>
        <p:spPr>
          <a:xfrm>
            <a:off x="6889517" y="1491713"/>
            <a:ext cx="4508965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/>
            </a:pPr>
            <a:r>
              <a:rPr lang="ko-KR" altLang="en-US" dirty="0" smtClean="0"/>
              <a:t>로그인</a:t>
            </a:r>
            <a:endParaRPr dirty="0"/>
          </a:p>
        </p:txBody>
      </p:sp>
      <p:sp>
        <p:nvSpPr>
          <p:cNvPr id="68" name="Google Shape;368;p30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7" y="5915704"/>
            <a:ext cx="6095071" cy="2193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296" y="2558637"/>
            <a:ext cx="2776284" cy="54767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9995"/>
          <a:stretch/>
        </p:blipFill>
        <p:spPr>
          <a:xfrm>
            <a:off x="431765" y="3391376"/>
            <a:ext cx="7053403" cy="3811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94469" y="9102006"/>
            <a:ext cx="625710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000" dirty="0">
                <a:hlinkClick r:id="rId6"/>
              </a:rPr>
              <a:t>http://zizzang.dothome.co.kr/homeground/login.html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5819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8" y="2936356"/>
            <a:ext cx="6095071" cy="1731027"/>
          </a:xfrm>
          <a:prstGeom prst="rect">
            <a:avLst/>
          </a:prstGeom>
        </p:spPr>
      </p:pic>
      <p:sp>
        <p:nvSpPr>
          <p:cNvPr id="64" name="Google Shape;366;p30"/>
          <p:cNvSpPr txBox="1"/>
          <p:nvPr/>
        </p:nvSpPr>
        <p:spPr>
          <a:xfrm>
            <a:off x="7027267" y="911150"/>
            <a:ext cx="4233465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rPr lang="ko-KR" altLang="en-US" dirty="0" smtClean="0"/>
              <a:t>사이트 구현</a:t>
            </a:r>
            <a:endParaRPr dirty="0"/>
          </a:p>
        </p:txBody>
      </p:sp>
      <p:sp>
        <p:nvSpPr>
          <p:cNvPr id="65" name="Google Shape;367;p30"/>
          <p:cNvSpPr txBox="1"/>
          <p:nvPr/>
        </p:nvSpPr>
        <p:spPr>
          <a:xfrm>
            <a:off x="6889517" y="1491713"/>
            <a:ext cx="4508965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/>
            </a:pPr>
            <a:r>
              <a:rPr lang="ko-KR" altLang="en-US" dirty="0" smtClean="0"/>
              <a:t>장바구니</a:t>
            </a:r>
            <a:endParaRPr dirty="0"/>
          </a:p>
        </p:txBody>
      </p:sp>
      <p:sp>
        <p:nvSpPr>
          <p:cNvPr id="68" name="Google Shape;368;p30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7" y="5915704"/>
            <a:ext cx="6095071" cy="2193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296" y="2558637"/>
            <a:ext cx="2776284" cy="54767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 t="6353"/>
          <a:stretch/>
        </p:blipFill>
        <p:spPr>
          <a:xfrm>
            <a:off x="624114" y="2728685"/>
            <a:ext cx="6441038" cy="5562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94469" y="9102006"/>
            <a:ext cx="625710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000" dirty="0">
                <a:hlinkClick r:id="rId6"/>
              </a:rPr>
              <a:t>http://zizzang.dothome.co.kr/homeground/cart.html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586906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8" y="2936356"/>
            <a:ext cx="6095071" cy="1731026"/>
          </a:xfrm>
          <a:prstGeom prst="rect">
            <a:avLst/>
          </a:prstGeom>
        </p:spPr>
      </p:pic>
      <p:sp>
        <p:nvSpPr>
          <p:cNvPr id="64" name="Google Shape;366;p30"/>
          <p:cNvSpPr txBox="1"/>
          <p:nvPr/>
        </p:nvSpPr>
        <p:spPr>
          <a:xfrm>
            <a:off x="7027267" y="911150"/>
            <a:ext cx="4233465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000"/>
            </a:lvl1pPr>
          </a:lstStyle>
          <a:p>
            <a:r>
              <a:rPr lang="ko-KR" altLang="en-US" dirty="0" smtClean="0"/>
              <a:t>사이트 구현</a:t>
            </a:r>
            <a:endParaRPr dirty="0"/>
          </a:p>
        </p:txBody>
      </p:sp>
      <p:sp>
        <p:nvSpPr>
          <p:cNvPr id="65" name="Google Shape;367;p30"/>
          <p:cNvSpPr txBox="1"/>
          <p:nvPr/>
        </p:nvSpPr>
        <p:spPr>
          <a:xfrm>
            <a:off x="6889517" y="1491713"/>
            <a:ext cx="4508965" cy="37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/>
            </a:pPr>
            <a:r>
              <a:rPr lang="ko-KR" altLang="en-US" dirty="0" err="1" smtClean="0"/>
              <a:t>결제화면</a:t>
            </a:r>
            <a:endParaRPr dirty="0"/>
          </a:p>
        </p:txBody>
      </p:sp>
      <p:sp>
        <p:nvSpPr>
          <p:cNvPr id="68" name="Google Shape;368;p30"/>
          <p:cNvSpPr txBox="1">
            <a:spLocks noGrp="1"/>
          </p:cNvSpPr>
          <p:nvPr>
            <p:ph type="sldNum" sz="quarter" idx="2"/>
          </p:nvPr>
        </p:nvSpPr>
        <p:spPr>
          <a:xfrm>
            <a:off x="17686031" y="9601234"/>
            <a:ext cx="330121" cy="548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7" y="5915704"/>
            <a:ext cx="6095071" cy="21935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296" y="2558637"/>
            <a:ext cx="2776283" cy="54767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3817"/>
          <a:stretch/>
        </p:blipFill>
        <p:spPr>
          <a:xfrm>
            <a:off x="1878076" y="1814286"/>
            <a:ext cx="4715422" cy="8128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94469" y="9102006"/>
            <a:ext cx="625710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000" dirty="0">
                <a:hlinkClick r:id="rId6"/>
              </a:rPr>
              <a:t>http://zizzang.dothome.co.kr/homeground/order.html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889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651;p46" descr="Google Shape;651;p46"/>
          <p:cNvPicPr>
            <a:picLocks noChangeAspect="1"/>
          </p:cNvPicPr>
          <p:nvPr/>
        </p:nvPicPr>
        <p:blipFill>
          <a:blip r:embed="rId2">
            <a:extLst/>
          </a:blip>
          <a:srcRect r="12089"/>
          <a:stretch>
            <a:fillRect/>
          </a:stretch>
        </p:blipFill>
        <p:spPr>
          <a:xfrm>
            <a:off x="9142856" y="2932641"/>
            <a:ext cx="9145144" cy="6241650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Google Shape;652;p46"/>
          <p:cNvSpPr txBox="1"/>
          <p:nvPr/>
        </p:nvSpPr>
        <p:spPr>
          <a:xfrm>
            <a:off x="1401673" y="3543215"/>
            <a:ext cx="9766674" cy="1368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300"/>
            </a:lvl1pPr>
          </a:lstStyle>
          <a:p>
            <a:r>
              <a:t>감사합니다!</a:t>
            </a:r>
          </a:p>
        </p:txBody>
      </p:sp>
      <p:pic>
        <p:nvPicPr>
          <p:cNvPr id="729" name="Google Shape;654;p46" descr="Google Shape;654;p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9639751" y="1933219"/>
            <a:ext cx="3342857" cy="36572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Google Shape;655;p46"/>
          <p:cNvSpPr txBox="1"/>
          <p:nvPr/>
        </p:nvSpPr>
        <p:spPr>
          <a:xfrm>
            <a:off x="13237438" y="1643085"/>
            <a:ext cx="6837961" cy="437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200"/>
            </a:lvl1pPr>
          </a:lstStyle>
          <a:p>
            <a:r>
              <a:t>가구쇼핑몰 데스크톱용  웹사이트 제작</a:t>
            </a:r>
          </a:p>
        </p:txBody>
      </p:sp>
      <p:sp>
        <p:nvSpPr>
          <p:cNvPr id="731" name="Google Shape;656;p46"/>
          <p:cNvSpPr txBox="1"/>
          <p:nvPr/>
        </p:nvSpPr>
        <p:spPr>
          <a:xfrm>
            <a:off x="1467306" y="8410857"/>
            <a:ext cx="4480657" cy="48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500"/>
            </a:lvl1pPr>
          </a:lstStyle>
          <a:p>
            <a:r>
              <a:t>10조 김지현</a:t>
            </a:r>
          </a:p>
        </p:txBody>
      </p:sp>
      <p:sp>
        <p:nvSpPr>
          <p:cNvPr id="732" name="Google Shape;657;p46"/>
          <p:cNvSpPr txBox="1">
            <a:spLocks noGrp="1"/>
          </p:cNvSpPr>
          <p:nvPr>
            <p:ph type="sldNum" sz="quarter" idx="2"/>
          </p:nvPr>
        </p:nvSpPr>
        <p:spPr>
          <a:xfrm>
            <a:off x="17500095" y="9626733"/>
            <a:ext cx="516057" cy="4970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74</Words>
  <Application>Microsoft Office PowerPoint</Application>
  <PresentationFormat>사용자 지정</PresentationFormat>
  <Paragraphs>34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젼</dc:creator>
  <cp:lastModifiedBy>MS</cp:lastModifiedBy>
  <cp:revision>16</cp:revision>
  <dcterms:modified xsi:type="dcterms:W3CDTF">2022-06-22T08:38:15Z</dcterms:modified>
</cp:coreProperties>
</file>